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4E1C8-0A72-504B-A22B-36F3AAB8E2BF}" v="2" dt="2023-09-01T14:54:2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04B4-9E30-F64D-91EA-877702B5F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C8CD8-8A9D-3D41-BE5A-01ED9D375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8F10-1698-2846-A56F-6AD92197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A0B2-5336-B64D-A644-40AE1551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8754-E4BA-3046-99F7-80D38728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7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7266-6EB0-794F-8C65-BDC90186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565B4-ED3E-274B-92FD-E750985E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C5D4D-B129-244F-8A55-1BC1E206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85DD1-1AA6-6549-AE13-A04505C3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3D1F0-0673-E148-984E-6F80AFF9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1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7EBBB-38F0-F149-B6EF-03797C34B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E5021-8D0D-4C4A-A874-024320A68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692E-269D-D24F-81A3-B11437EA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29698-272E-1F45-BD45-4E38E2F1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F4485-9473-0745-B91D-931668824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912E-A5FA-F243-AA25-C71C0CE2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0BBB-C476-7B41-A3E3-E7C22D3A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387B-83A6-5447-95B3-FF3354AB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AA703-3ACE-BE4E-B9AE-CCDC4A58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01AD9-9CC5-2746-8BCE-766213B1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1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2B09-1112-ED40-8A1B-F39240CED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9A2DB-3811-5C4A-B7BF-2E44F92EC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1752-5A5F-8940-AC43-49E6026E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E9A7C-B8B8-4745-9A17-3392FCA9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75644-65CA-514B-88EB-F4E9E24F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7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8E7-5AE4-6D45-BB9C-480232CB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29C11-79F8-BC47-95FA-85A511F42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06F90-9686-5F4F-9BE5-E83CEB31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F98E3-8F65-F948-B3D5-A0AE318B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B1574-1756-F74F-B827-0AF1B66E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07B4E-7947-8649-8CC2-0B187258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67D7-CDD9-EA44-80CA-2FACAD63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662D4-FA4F-1841-B45B-93A9D98AE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B588-04B2-134A-8904-4FE45383E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5D8C4-6059-994C-822E-275D90758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4F653-CEC8-EB4D-B872-65095A5FB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4EEE38-6F8F-AC44-BDAE-AA4336B0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E71BC-996C-7746-8AE0-72A9E5FE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60B96-6E36-B840-AFAB-3D848F8D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7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7A16-C501-4C49-9CB7-CE1CC5E5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687BD-0733-E945-ADB2-9CE18BEB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526A13-AEEA-A946-A540-7BE3BFE5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0C169B-5006-5541-9B0B-A2356124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0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FF86E8-7BE0-F94F-B223-C394E2F4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76BEA-3498-7547-87B2-4A56394C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B072E-1C35-3E47-9B9E-2B9E553C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8520-EBB8-794A-A67D-09C52626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47E70-4590-A840-8180-1B702A88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B1845-10B7-C24C-B78A-DB61B8EEC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6365F-EB0F-1E4F-99F7-483538F3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B73FE-7F40-4346-B1A1-DAF964D9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4BBD-D7AC-EC41-B320-E43F2330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2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BB12-2A3E-A143-A515-792BD7F4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DA4BC-0742-EE46-A24B-BB9E8C852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4E4F0-1578-204D-A88D-D47DB097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1ADB8-D03D-3443-A3AA-7F04EC51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3107A-D5EC-3B4E-A731-FDD4C488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F371C-3FE6-8544-A5F1-002E1EAB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9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048FC-2415-4C4E-A76B-15797B4B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47FE-F7B6-4843-96FE-C30A98D16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12C6D-F36B-624C-89FF-13E7435A3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880A-15FE-C04E-99E4-4E7A23EB4BFE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BB0F-DEEE-1546-9E41-78BAE311B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871E5-5707-824F-9011-BED6A3EBD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F578C-06C4-404F-9690-D9068FCA1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00C6-B769-054C-ACF7-7A2D63A43B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D4B08-3BEE-1240-9A66-CBD9B7FEE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8A3414-F21A-3F41-B099-CDD5927BE1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0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Boyle</dc:creator>
  <cp:lastModifiedBy>Kim Boyle (NHS South West London ICB)</cp:lastModifiedBy>
  <cp:revision>2</cp:revision>
  <dcterms:created xsi:type="dcterms:W3CDTF">2022-03-30T17:27:20Z</dcterms:created>
  <dcterms:modified xsi:type="dcterms:W3CDTF">2023-09-01T14:54:35Z</dcterms:modified>
</cp:coreProperties>
</file>