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02" d="100"/>
          <a:sy n="102" d="100"/>
        </p:scale>
        <p:origin x="192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504B4-9E30-F64D-91EA-877702B5F5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0C8CD8-8A9D-3D41-BE5A-01ED9D3756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A48F10-1698-2846-A56F-6AD921970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880A-15FE-C04E-99E4-4E7A23EB4BFE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AA0B2-5336-B64D-A644-40AE15513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A8754-E4BA-3046-99F7-80D387287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578C-06C4-404F-9690-D9068FCA1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478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D7266-6EB0-794F-8C65-BDC901869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F565B4-ED3E-274B-92FD-E750985E22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C5D4D-B129-244F-8A55-1BC1E2062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880A-15FE-C04E-99E4-4E7A23EB4BFE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85DD1-1AA6-6549-AE13-A04505C37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3D1F0-0673-E148-984E-6F80AFF9E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578C-06C4-404F-9690-D9068FCA1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101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57EBBB-38F0-F149-B6EF-03797C34B9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2E5021-8D0D-4C4A-A874-024320A68B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C692E-269D-D24F-81A3-B11437EA5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880A-15FE-C04E-99E4-4E7A23EB4BFE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529698-272E-1F45-BD45-4E38E2F13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F4485-9473-0745-B91D-931668824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578C-06C4-404F-9690-D9068FCA1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77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1912E-A5FA-F243-AA25-C71C0CE26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A0BBB-C476-7B41-A3E3-E7C22D3A5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E387B-83A6-5447-95B3-FF3354AB8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880A-15FE-C04E-99E4-4E7A23EB4BFE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AA703-3ACE-BE4E-B9AE-CCDC4A585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01AD9-9CC5-2746-8BCE-766213B18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578C-06C4-404F-9690-D9068FCA1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413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C2B09-1112-ED40-8A1B-F39240CED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D9A2DB-3811-5C4A-B7BF-2E44F92EC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C1752-5A5F-8940-AC43-49E6026EB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880A-15FE-C04E-99E4-4E7A23EB4BFE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E9A7C-B8B8-4745-9A17-3392FCA98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75644-65CA-514B-88EB-F4E9E24F2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578C-06C4-404F-9690-D9068FCA1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871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F28E7-5AE4-6D45-BB9C-480232CB3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29C11-79F8-BC47-95FA-85A511F42C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706F90-9686-5F4F-9BE5-E83CEB313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DF98E3-8F65-F948-B3D5-A0AE318B8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880A-15FE-C04E-99E4-4E7A23EB4BFE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AB1574-1756-F74F-B827-0AF1B66E2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E07B4E-7947-8649-8CC2-0B187258D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578C-06C4-404F-9690-D9068FCA1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91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767D7-CDD9-EA44-80CA-2FACAD639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5662D4-FA4F-1841-B45B-93A9D98AE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67B588-04B2-134A-8904-4FE45383E0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75D8C4-6059-994C-822E-275D907581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14F653-CEC8-EB4D-B872-65095A5FB5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4EEE38-6F8F-AC44-BDAE-AA4336B0B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880A-15FE-C04E-99E4-4E7A23EB4BFE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9E71BC-996C-7746-8AE0-72A9E5FEE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960B96-6E36-B840-AFAB-3D848F8D6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578C-06C4-404F-9690-D9068FCA1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575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07A16-C501-4C49-9CB7-CE1CC5E58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5687BD-0733-E945-ADB2-9CE18BEBE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880A-15FE-C04E-99E4-4E7A23EB4BFE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526A13-AEEA-A946-A540-7BE3BFE53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0C169B-5006-5541-9B0B-A23561244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578C-06C4-404F-9690-D9068FCA1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10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FF86E8-7BE0-F94F-B223-C394E2F43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880A-15FE-C04E-99E4-4E7A23EB4BFE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576BEA-3498-7547-87B2-4A56394C7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7B072E-1C35-3E47-9B9E-2B9E553C2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578C-06C4-404F-9690-D9068FCA1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74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58520-EBB8-794A-A67D-09C526266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47E70-4590-A840-8180-1B702A888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B1845-10B7-C24C-B78A-DB61B8EECA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F6365F-EB0F-1E4F-99F7-483538F3D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880A-15FE-C04E-99E4-4E7A23EB4BFE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CB73FE-7F40-4346-B1A1-DAF964D98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DD4BBD-D7AC-EC41-B320-E43F2330D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578C-06C4-404F-9690-D9068FCA1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624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9BB12-2A3E-A143-A515-792BD7F4A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FDA4BC-0742-EE46-A24B-BB9E8C852E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D4E4F0-1578-204D-A88D-D47DB09737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31ADB8-D03D-3443-A3AA-7F04EC51F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880A-15FE-C04E-99E4-4E7A23EB4BFE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13107A-D5EC-3B4E-A731-FDD4C4887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2F371C-3FE6-8544-A5F1-002E1EAB4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578C-06C4-404F-9690-D9068FCA1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09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4048FC-2415-4C4E-A76B-15797B4B6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C347FE-F7B6-4843-96FE-C30A98D16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12C6D-F36B-624C-89FF-13E7435A31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D880A-15FE-C04E-99E4-4E7A23EB4BFE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FBB0F-DEEE-1546-9E41-78BAE311BB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871E5-5707-824F-9011-BED6A3EBD7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F578C-06C4-404F-9690-D9068FCA1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91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700C6-B769-054C-ACF7-7A2D63A43B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0D4B08-3BEE-1240-9A66-CBD9B7FEE8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9E8A3414-F21A-3F41-B099-CDD5927BE1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701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Boyle</dc:creator>
  <cp:lastModifiedBy>Kim Boyle</cp:lastModifiedBy>
  <cp:revision>1</cp:revision>
  <dcterms:created xsi:type="dcterms:W3CDTF">2022-03-30T17:27:20Z</dcterms:created>
  <dcterms:modified xsi:type="dcterms:W3CDTF">2022-03-30T17:28:38Z</dcterms:modified>
</cp:coreProperties>
</file>